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5EFF-3E1B-499F-B0F0-C8FE54F52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F3866-2B7D-4E09-AA89-11201D6EF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156EF-ECD3-4B0E-A601-4F4EA7D5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D0747-A29F-4835-8A5F-FA850D12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A1199-CDE9-4684-B083-B82953F5E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8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A0B-6ACA-488A-9485-E72BFD39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16319-2B72-40C8-ADE9-3CF8DFA9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6E45C-365D-481D-939D-B491325B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C796E-DAFF-41AD-A4C3-4883B5566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BCFBD-BFE8-4B91-9989-5802C754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36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A06EF-5016-4E93-A177-3229919DC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5C78B-DBC6-48C5-8A4B-AE414A674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35721-5C63-4A9D-B6B1-7F650568F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A0640-CB6F-4330-8F61-9325BD21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99583-FFC5-474E-B0DF-AA69BFB9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3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597C-CA3C-4E01-BC60-3D10F29D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CF851-BF4E-4867-952D-02BDDFB72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303F7-E294-48DC-A4AF-2D3E8626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C404B-9CA7-47C9-8234-7561AC94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49137-A9D3-4F3B-9CE4-26E9D81A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5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988A1-A254-4CD3-B95F-2E2BA186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0D37F-9B72-4BCD-9898-9EE6089E9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05A7F-473F-488F-AD79-3A2FAF5D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30A9D-8A48-4511-A975-E1227AA1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2895B-DFD1-4A6E-BBDA-1C586253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F43A-5F45-40D0-97A1-FAD03342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4F81B-9434-42FD-B4E0-2F064DA88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FC131-703E-4830-AE56-8A1B98755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8F83D-D7E2-4FAF-95C5-A245E941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C3426-67C8-4FC9-85C3-BF02EF4E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A68E8-8CD1-4F0D-9113-92DE15EA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7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4273-878E-4DD5-9174-433A2FD6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D86CE-6AD9-491B-93D7-5A727DDDC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9C42A-0974-4883-B76F-CFE8D0BE9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A4679-F1BE-4F05-989C-C1DBBCB4C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3C457-66E4-481A-9CB3-3FC476AE8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761C86-3EFA-4298-8D73-1EF095978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4A1AE-46DB-4CF6-88AD-D1F0088E0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E9F3C-2756-442E-B9E7-5F7B824E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0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D4E8-D0A6-4110-A785-9882E503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E93DD-6722-49F5-8BC7-6F6E1997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CF30B-129D-491E-8C5C-050ED37D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C5619-BD4E-4C87-9301-11AC8076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1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B7019-518D-4F5E-92B9-3D32F4FD8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8DDE7-83B9-4C43-A3AB-3BE58CD8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66C7-ABB3-45ED-A525-23012BA9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6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A157-9A8E-4413-8A11-E037F655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83165-D49C-4A26-B29C-9575F59DF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3DACA-96BC-4A21-8C73-6BA30F9E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68D72-66A0-45E6-A68A-C0B8AB9F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72C03-3D6D-4B14-817D-D6C0D235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DD829-1C92-419E-9188-75547C26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3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7E6A-9615-40C9-B9A7-32E8245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B0595-CE1B-425F-8AAB-C6F637B65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13A5D-3075-4FD8-9827-DE9FF55A4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9AC9B-22C9-4FBD-A4A2-104B85AC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05EA6-146E-4489-9D17-EC23465F6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B0C92-0028-4E65-899F-7EC334B4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6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79F783-0447-485A-A9D0-BB152760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35C28-2702-47BA-B9F7-6BB7B90B0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375B-FD15-4354-AB94-B53A6D915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3BAD0-BB39-458F-9256-B55D5B8B0AA2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7C968-97C7-4046-86E3-76BC03338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C8A1-B8E8-4A35-A76A-AC013D071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A32C4-DE1F-4372-8AB3-DE5F1DD50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58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BBC513A9-E486-4911-A6E4-74383A8BBF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52C32DCE-29FD-440F-A0BF-F09DFDBDB2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6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D260A15E-CF00-4A78-BC9D-518E9D8E70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0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704106C2-72FA-404D-9F18-A18F5ECCF7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5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61E33B7C-AFB6-4021-8544-E1D5DFD012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90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8737EE09-858A-4E3C-ADE8-B9B43AB8E2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36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A016B0BD-87D0-4081-9141-01EA388B8A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3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61AB2D8F-BF3A-4893-B9EB-D0349A0059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48BDF78E-0E04-43BF-BE16-EB66ACAD6D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3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8362B2D5-5626-461B-9950-D3B67481F7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48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32E79CA4-D8B1-427F-9B04-ED60B0771F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9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4895A516-1713-4A85-BFBD-B3F1E27548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0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D382E534-2681-4188-9E96-B3DA81EDFB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69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A30EEA28-F9C2-4D3C-8CF0-752B8D6D4A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35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4E7435E4-D150-4817-B6EE-16F28D3C4D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29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82910560-6063-4D7F-8614-D49A523FF0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5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C6333887-439E-4A15-8E0B-1E2CEED53B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02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2925512E-7603-4A91-B8F6-12FFDFA389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4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3B4BE805-1A20-42D8-8640-6CF7BCD30C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6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16520503-5F02-4896-83E2-CE7FD51673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5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C16DD23B-CA8A-43FE-A426-54A6410B75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048D8340-F96E-4191-8D9E-F8A2B13C3B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F1FCDB24-BDFC-40E2-AAC3-BFD06A384A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2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D7634CAA-4EF5-425F-8054-BFE0E973AC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01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31B8FEDE-454F-4DF3-AB40-73FBD8D013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5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E3516B2E-4302-410D-9246-4D1D8C4B3F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60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4969A847-406D-4978-931D-1A4AFF4792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46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3BB2C0C6-B848-4481-8E2E-22E5CBE607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93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D02A4C7C-E134-4209-9C47-0D3409CB62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90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693A7C1F-CD0B-4F20-B570-6ABA8F55B7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01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8E5861FC-EEFD-4725-BC4A-B3D89EEA54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23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EBD8AA97-4356-4E1F-A1F9-049435D33F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58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4FB5ED8F-5214-4D56-BC05-19532F5438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7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2A0A1170-B702-4892-B217-EB99D07493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63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510C966E-32FA-4C57-9C67-964A45D91A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33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D223C9B9-7828-438F-9223-6043C3CC0E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56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DECCFD34-0343-46D7-A011-C619D9CBE6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2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52D369D2-DBD5-4ED4-BF56-C534E3F523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35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2DB50E85-46C8-4DBE-8CDE-CE1548FFF1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06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A6150C68-C607-4FCA-8413-36A4D851BC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4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E66F9CA6-8D88-4961-A153-ED54CD1325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3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0289D583-7EB8-4432-A0C7-14963CBE49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9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7E76E5B7-88C7-46E8-B86F-22CC8E4089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02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C883FD0D-7A74-440B-B6E2-CFC59FEED0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2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AF38DAAF-1A1B-47CC-BF72-40C616DDE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42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927EEA5D-D305-4A80-9015-71C05807B8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73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818879AA-329B-4844-B21C-D70C6AE6DF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5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21ECC2DA-6A7C-464E-BDF6-3B63E86D74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2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1372BC77-0647-4565-B524-2E458C74F4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70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77FCEE58-8272-4A54-8885-23BFFE4CCA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3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629E9851-BD34-4940-B743-52A7C9B58B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3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430BE04B-F577-40A8-AE07-71DC3CE56D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44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7">
            <a:extLst>
              <a:ext uri="{FF2B5EF4-FFF2-40B4-BE49-F238E27FC236}">
                <a16:creationId xmlns:a16="http://schemas.microsoft.com/office/drawing/2014/main" id="{D78A059C-E40D-41FC-ABFB-CDB2C9DEE5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22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8">
            <a:extLst>
              <a:ext uri="{FF2B5EF4-FFF2-40B4-BE49-F238E27FC236}">
                <a16:creationId xmlns:a16="http://schemas.microsoft.com/office/drawing/2014/main" id="{360E65D9-670E-4E25-AF2C-53608C352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2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9">
            <a:extLst>
              <a:ext uri="{FF2B5EF4-FFF2-40B4-BE49-F238E27FC236}">
                <a16:creationId xmlns:a16="http://schemas.microsoft.com/office/drawing/2014/main" id="{C1FD44A3-0255-48EF-9601-47C48994A9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77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0577E962-8D09-41D5-9E88-45E4F6F6F2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92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0">
            <a:extLst>
              <a:ext uri="{FF2B5EF4-FFF2-40B4-BE49-F238E27FC236}">
                <a16:creationId xmlns:a16="http://schemas.microsoft.com/office/drawing/2014/main" id="{8D974E8D-7703-4FC3-85BC-D240C53457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18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1A003474-1EA8-4811-90E7-B72C61CB16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4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2">
            <a:extLst>
              <a:ext uri="{FF2B5EF4-FFF2-40B4-BE49-F238E27FC236}">
                <a16:creationId xmlns:a16="http://schemas.microsoft.com/office/drawing/2014/main" id="{41273DF9-00E7-4353-A8D7-0C54D2ACBB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1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3">
            <a:extLst>
              <a:ext uri="{FF2B5EF4-FFF2-40B4-BE49-F238E27FC236}">
                <a16:creationId xmlns:a16="http://schemas.microsoft.com/office/drawing/2014/main" id="{93C9E485-882F-4434-8CE8-B4BF041201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3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A75EFF6A-A4DD-40E8-AF15-23E45ED2D0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0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0A7B03DB-F713-408D-9AF9-65589D5723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9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7B17B0D4-79A4-4BB6-A646-B878F4400B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6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D9FA3F-691E-42DD-9E3C-0080B77C212D}"/>
</file>

<file path=customXml/itemProps2.xml><?xml version="1.0" encoding="utf-8"?>
<ds:datastoreItem xmlns:ds="http://schemas.openxmlformats.org/officeDocument/2006/customXml" ds:itemID="{14C8B491-1FAE-4FF6-AE3F-290F748DDD5A}"/>
</file>

<file path=customXml/itemProps3.xml><?xml version="1.0" encoding="utf-8"?>
<ds:datastoreItem xmlns:ds="http://schemas.openxmlformats.org/officeDocument/2006/customXml" ds:itemID="{567A466E-3F9A-45B0-89D5-61980B47A917}"/>
</file>

<file path=customXml/itemProps4.xml><?xml version="1.0" encoding="utf-8"?>
<ds:datastoreItem xmlns:ds="http://schemas.openxmlformats.org/officeDocument/2006/customXml" ds:itemID="{C98F02A4-24DF-4C05-938C-9CE5078E19D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2019-05-20T18:10:49Z</dcterms:created>
  <dcterms:modified xsi:type="dcterms:W3CDTF">2019-05-20T18:11:03Z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